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048A-F504-46D9-968E-D1DC7320706F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A44B-01E0-4086-AC26-6A5861354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81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048A-F504-46D9-968E-D1DC7320706F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A44B-01E0-4086-AC26-6A5861354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60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048A-F504-46D9-968E-D1DC7320706F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A44B-01E0-4086-AC26-6A5861354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83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048A-F504-46D9-968E-D1DC7320706F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A44B-01E0-4086-AC26-6A5861354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39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048A-F504-46D9-968E-D1DC7320706F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A44B-01E0-4086-AC26-6A5861354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11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048A-F504-46D9-968E-D1DC7320706F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A44B-01E0-4086-AC26-6A5861354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9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048A-F504-46D9-968E-D1DC7320706F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A44B-01E0-4086-AC26-6A5861354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26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048A-F504-46D9-968E-D1DC7320706F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A44B-01E0-4086-AC26-6A5861354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13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048A-F504-46D9-968E-D1DC7320706F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A44B-01E0-4086-AC26-6A5861354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48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048A-F504-46D9-968E-D1DC7320706F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A44B-01E0-4086-AC26-6A5861354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66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048A-F504-46D9-968E-D1DC7320706F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A44B-01E0-4086-AC26-6A5861354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2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1048A-F504-46D9-968E-D1DC7320706F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7A44B-01E0-4086-AC26-6A5861354B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98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35" y="2596"/>
            <a:ext cx="4848301" cy="685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1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FJ-USER</cp:lastModifiedBy>
  <cp:revision>2</cp:revision>
  <dcterms:created xsi:type="dcterms:W3CDTF">2018-07-10T03:45:42Z</dcterms:created>
  <dcterms:modified xsi:type="dcterms:W3CDTF">2018-07-10T03:56:33Z</dcterms:modified>
</cp:coreProperties>
</file>