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6858000" cy="9906000" type="A4"/>
  <p:notesSz cx="7105650" cy="10239375"/>
  <p:defaultTextStyle>
    <a:defPPr>
      <a:defRPr lang="ja-JP"/>
    </a:defPPr>
    <a:lvl1pPr marL="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476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115" cy="511969"/>
          </a:xfrm>
          <a:prstGeom prst="rect">
            <a:avLst/>
          </a:prstGeom>
        </p:spPr>
        <p:txBody>
          <a:bodyPr vert="horz" lIns="99102" tIns="49551" rIns="99102" bIns="4955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892" y="1"/>
            <a:ext cx="3079115" cy="511969"/>
          </a:xfrm>
          <a:prstGeom prst="rect">
            <a:avLst/>
          </a:prstGeom>
        </p:spPr>
        <p:txBody>
          <a:bodyPr vert="horz" lIns="99102" tIns="49551" rIns="99102" bIns="49551" rtlCol="0"/>
          <a:lstStyle>
            <a:lvl1pPr algn="r">
              <a:defRPr sz="1300"/>
            </a:lvl1pPr>
          </a:lstStyle>
          <a:p>
            <a:fld id="{86AA347E-D138-4E3E-AFA6-44F00E6F62C6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768350"/>
            <a:ext cx="265747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102" tIns="49551" rIns="99102" bIns="4955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565" y="4863703"/>
            <a:ext cx="5684520" cy="4607719"/>
          </a:xfrm>
          <a:prstGeom prst="rect">
            <a:avLst/>
          </a:prstGeom>
        </p:spPr>
        <p:txBody>
          <a:bodyPr vert="horz" lIns="99102" tIns="49551" rIns="99102" bIns="4955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5630"/>
            <a:ext cx="3079115" cy="511969"/>
          </a:xfrm>
          <a:prstGeom prst="rect">
            <a:avLst/>
          </a:prstGeom>
        </p:spPr>
        <p:txBody>
          <a:bodyPr vert="horz" lIns="99102" tIns="49551" rIns="99102" bIns="4955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892" y="9725630"/>
            <a:ext cx="3079115" cy="511969"/>
          </a:xfrm>
          <a:prstGeom prst="rect">
            <a:avLst/>
          </a:prstGeom>
        </p:spPr>
        <p:txBody>
          <a:bodyPr vert="horz" lIns="99102" tIns="49551" rIns="99102" bIns="49551" rtlCol="0" anchor="b"/>
          <a:lstStyle>
            <a:lvl1pPr algn="r">
              <a:defRPr sz="1300"/>
            </a:lvl1pPr>
          </a:lstStyle>
          <a:p>
            <a:fld id="{ED236201-351E-4500-81CE-2CEDD384A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01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7475" cy="3840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http://www.vergere.com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6201-351E-4500-81CE-2CEDD384A9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26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1" y="3077285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2"/>
            <a:ext cx="4800600" cy="2531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57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5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9" cy="1126807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8" y="529697"/>
            <a:ext cx="3357563" cy="1126807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8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5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6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6" y="4198590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3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5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61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8" y="3081872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4" y="3081872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44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4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3" indent="0">
              <a:buNone/>
              <a:defRPr sz="1800" b="1"/>
            </a:lvl3pPr>
            <a:lvl4pPr marL="1371380" indent="0">
              <a:buNone/>
              <a:defRPr sz="1500" b="1"/>
            </a:lvl4pPr>
            <a:lvl5pPr marL="1828508" indent="0">
              <a:buNone/>
              <a:defRPr sz="1500" b="1"/>
            </a:lvl5pPr>
            <a:lvl6pPr marL="2285634" indent="0">
              <a:buNone/>
              <a:defRPr sz="1500" b="1"/>
            </a:lvl6pPr>
            <a:lvl7pPr marL="2742761" indent="0">
              <a:buNone/>
              <a:defRPr sz="1500" b="1"/>
            </a:lvl7pPr>
            <a:lvl8pPr marL="3199887" indent="0">
              <a:buNone/>
              <a:defRPr sz="1500" b="1"/>
            </a:lvl8pPr>
            <a:lvl9pPr marL="3657015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4" y="3141487"/>
            <a:ext cx="3030141" cy="5707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4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3" indent="0">
              <a:buNone/>
              <a:defRPr sz="1800" b="1"/>
            </a:lvl3pPr>
            <a:lvl4pPr marL="1371380" indent="0">
              <a:buNone/>
              <a:defRPr sz="1500" b="1"/>
            </a:lvl4pPr>
            <a:lvl5pPr marL="1828508" indent="0">
              <a:buNone/>
              <a:defRPr sz="1500" b="1"/>
            </a:lvl5pPr>
            <a:lvl6pPr marL="2285634" indent="0">
              <a:buNone/>
              <a:defRPr sz="1500" b="1"/>
            </a:lvl6pPr>
            <a:lvl7pPr marL="2742761" indent="0">
              <a:buNone/>
              <a:defRPr sz="1500" b="1"/>
            </a:lvl7pPr>
            <a:lvl8pPr marL="3199887" indent="0">
              <a:buNone/>
              <a:defRPr sz="1500" b="1"/>
            </a:lvl8pPr>
            <a:lvl9pPr marL="3657015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4" y="3141487"/>
            <a:ext cx="3031331" cy="5707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51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9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4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1" y="394411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4" y="2072927"/>
            <a:ext cx="2256235" cy="6775981"/>
          </a:xfrm>
        </p:spPr>
        <p:txBody>
          <a:bodyPr/>
          <a:lstStyle>
            <a:lvl1pPr marL="0" indent="0">
              <a:buNone/>
              <a:defRPr sz="1300"/>
            </a:lvl1pPr>
            <a:lvl2pPr marL="457126" indent="0">
              <a:buNone/>
              <a:defRPr sz="1200"/>
            </a:lvl2pPr>
            <a:lvl3pPr marL="914253" indent="0">
              <a:buNone/>
              <a:defRPr sz="1000"/>
            </a:lvl3pPr>
            <a:lvl4pPr marL="1371380" indent="0">
              <a:buNone/>
              <a:defRPr sz="1000"/>
            </a:lvl4pPr>
            <a:lvl5pPr marL="1828508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7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94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5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5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80" indent="0">
              <a:buNone/>
              <a:defRPr sz="2000"/>
            </a:lvl4pPr>
            <a:lvl5pPr marL="1828508" indent="0">
              <a:buNone/>
              <a:defRPr sz="2000"/>
            </a:lvl5pPr>
            <a:lvl6pPr marL="2285634" indent="0">
              <a:buNone/>
              <a:defRPr sz="2000"/>
            </a:lvl6pPr>
            <a:lvl7pPr marL="2742761" indent="0">
              <a:buNone/>
              <a:defRPr sz="2000"/>
            </a:lvl7pPr>
            <a:lvl8pPr marL="3199887" indent="0">
              <a:buNone/>
              <a:defRPr sz="2000"/>
            </a:lvl8pPr>
            <a:lvl9pPr marL="3657015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5" y="7752825"/>
            <a:ext cx="4114800" cy="1162578"/>
          </a:xfrm>
        </p:spPr>
        <p:txBody>
          <a:bodyPr/>
          <a:lstStyle>
            <a:lvl1pPr marL="0" indent="0">
              <a:buNone/>
              <a:defRPr sz="1300"/>
            </a:lvl1pPr>
            <a:lvl2pPr marL="457126" indent="0">
              <a:buNone/>
              <a:defRPr sz="1200"/>
            </a:lvl2pPr>
            <a:lvl3pPr marL="914253" indent="0">
              <a:buNone/>
              <a:defRPr sz="1000"/>
            </a:lvl3pPr>
            <a:lvl4pPr marL="1371380" indent="0">
              <a:buNone/>
              <a:defRPr sz="1000"/>
            </a:lvl4pPr>
            <a:lvl5pPr marL="1828508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7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9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08A20-FAC4-4EF2-81D6-B3F2B62265B5}" type="datetimeFigureOut">
              <a:rPr kumimoji="1" lang="ja-JP" altLang="en-US" smtClean="0"/>
              <a:t>2017/11/6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8C35-0A06-4FC1-B0F1-01ADD93F7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52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253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1" indent="-285704" algn="l" defTabSz="9142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8" indent="-228564" algn="l" defTabSz="9142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5" indent="-228564" algn="l" defTabSz="9142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4" algn="l" defTabSz="9142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4" algn="l" defTabSz="9142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4" indent="-228564" algn="l" defTabSz="9142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2" indent="-228564" algn="l" defTabSz="9142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9" indent="-228564" algn="l" defTabSz="9142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6" algn="l" defTabSz="9142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3" algn="l" defTabSz="9142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7" algn="l" defTabSz="9142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32856" y="4520952"/>
            <a:ext cx="4464496" cy="3881671"/>
          </a:xfrm>
        </p:spPr>
        <p:txBody>
          <a:bodyPr>
            <a:normAutofit fontScale="92500"/>
          </a:bodyPr>
          <a:lstStyle/>
          <a:p>
            <a:pPr algn="r"/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  ８尺    （</a:t>
            </a:r>
            <a:r>
              <a:rPr lang="en-US" altLang="ja-JP" sz="2800" b="1" dirty="0">
                <a:solidFill>
                  <a:schemeClr val="tx1"/>
                </a:solidFill>
                <a:latin typeface="+mj-ea"/>
                <a:ea typeface="+mj-ea"/>
              </a:rPr>
              <a:t>2.4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ｍ）￥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</a:rPr>
              <a:t>110,000</a:t>
            </a:r>
          </a:p>
          <a:p>
            <a:pPr algn="r"/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　　　７尺　 　（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</a:rPr>
              <a:t>2.1</a:t>
            </a: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ｍ）￥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</a:rPr>
              <a:t>90,000</a:t>
            </a:r>
            <a:endParaRPr lang="en-US" altLang="ja-JP" sz="2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r"/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６尺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　（</a:t>
            </a:r>
            <a:r>
              <a:rPr lang="en-US" altLang="ja-JP" sz="2800" b="1" dirty="0">
                <a:solidFill>
                  <a:schemeClr val="tx1"/>
                </a:solidFill>
                <a:latin typeface="+mj-ea"/>
                <a:ea typeface="+mj-ea"/>
              </a:rPr>
              <a:t>1.8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ｍ）￥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</a:rPr>
              <a:t>62,000</a:t>
            </a:r>
          </a:p>
          <a:p>
            <a:pPr algn="r"/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５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５尺  （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</a:rPr>
              <a:t>1.65</a:t>
            </a: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ｍ）￥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</a:rPr>
              <a:t>50,000</a:t>
            </a:r>
          </a:p>
          <a:p>
            <a:pPr algn="r"/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　   ５尺   　（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</a:rPr>
              <a:t>1.5</a:t>
            </a: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ｍ）￥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</a:rPr>
              <a:t>45,000</a:t>
            </a:r>
          </a:p>
          <a:p>
            <a:pPr algn="r"/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４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５ 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尺</a:t>
            </a: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 （</a:t>
            </a:r>
            <a:r>
              <a:rPr lang="en-US" altLang="ja-JP" sz="2800" b="1" dirty="0">
                <a:solidFill>
                  <a:schemeClr val="tx1"/>
                </a:solidFill>
                <a:latin typeface="+mj-ea"/>
                <a:ea typeface="+mj-ea"/>
              </a:rPr>
              <a:t>1.35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ｍ）￥</a:t>
            </a:r>
            <a:r>
              <a:rPr lang="en-US" altLang="ja-JP" sz="2800" b="1" dirty="0">
                <a:solidFill>
                  <a:schemeClr val="tx1"/>
                </a:solidFill>
                <a:latin typeface="+mj-ea"/>
                <a:ea typeface="+mj-ea"/>
              </a:rPr>
              <a:t>40,000</a:t>
            </a:r>
          </a:p>
          <a:p>
            <a:pPr algn="r"/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    ４尺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　 　（</a:t>
            </a:r>
            <a:r>
              <a:rPr lang="en-US" altLang="ja-JP" sz="2800" b="1" dirty="0">
                <a:solidFill>
                  <a:schemeClr val="tx1"/>
                </a:solidFill>
                <a:latin typeface="+mj-ea"/>
                <a:ea typeface="+mj-ea"/>
              </a:rPr>
              <a:t>1.2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ｍ）￥</a:t>
            </a:r>
            <a:r>
              <a:rPr lang="en-US" altLang="ja-JP" sz="2800" b="1" dirty="0">
                <a:solidFill>
                  <a:schemeClr val="tx1"/>
                </a:solidFill>
                <a:latin typeface="+mj-ea"/>
                <a:ea typeface="+mj-ea"/>
              </a:rPr>
              <a:t>35,000</a:t>
            </a:r>
          </a:p>
          <a:p>
            <a:pPr algn="r"/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    ３尺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　 　（</a:t>
            </a:r>
            <a:r>
              <a:rPr lang="en-US" altLang="ja-JP" sz="2800" b="1" dirty="0">
                <a:solidFill>
                  <a:schemeClr val="tx1"/>
                </a:solidFill>
                <a:latin typeface="+mj-ea"/>
                <a:ea typeface="+mj-ea"/>
              </a:rPr>
              <a:t>0.9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  <a:ea typeface="+mj-ea"/>
              </a:rPr>
              <a:t>ｍ）￥</a:t>
            </a:r>
            <a:r>
              <a:rPr lang="en-US" altLang="ja-JP" sz="2800" b="1" dirty="0">
                <a:solidFill>
                  <a:schemeClr val="tx1"/>
                </a:solidFill>
                <a:latin typeface="+mj-ea"/>
                <a:ea typeface="+mj-ea"/>
              </a:rPr>
              <a:t>30,000</a:t>
            </a:r>
          </a:p>
          <a:p>
            <a:endParaRPr lang="ja-JP" altLang="en-US" sz="2800" b="1" dirty="0">
              <a:latin typeface="+mj-ea"/>
              <a:ea typeface="+mj-ea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592289" y="4016897"/>
            <a:ext cx="4437112" cy="736452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価格表</a:t>
            </a:r>
            <a:r>
              <a:rPr lang="ja-JP" altLang="en-US" sz="2400" dirty="0"/>
              <a:t>（別途消費税）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/>
          <a:stretch/>
        </p:blipFill>
        <p:spPr>
          <a:xfrm>
            <a:off x="-27383" y="3908660"/>
            <a:ext cx="2709501" cy="41406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35967" r="8780" b="12011"/>
          <a:stretch/>
        </p:blipFill>
        <p:spPr>
          <a:xfrm>
            <a:off x="-1" y="662525"/>
            <a:ext cx="6858001" cy="34191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848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340769" y="3572957"/>
            <a:ext cx="4104456" cy="46165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r>
              <a:rPr lang="en-US" altLang="ja-JP" sz="2400" b="1" dirty="0">
                <a:solidFill>
                  <a:srgbClr val="FF0000"/>
                </a:solidFill>
              </a:rPr>
              <a:t>※</a:t>
            </a:r>
            <a:r>
              <a:rPr lang="ja-JP" altLang="en-US" sz="2400" b="1" dirty="0">
                <a:solidFill>
                  <a:srgbClr val="FF0000"/>
                </a:solidFill>
              </a:rPr>
              <a:t>ご注文締切日１１月末</a:t>
            </a:r>
            <a:r>
              <a:rPr lang="en-US" altLang="ja-JP" sz="2400" b="1" dirty="0">
                <a:solidFill>
                  <a:srgbClr val="FF0000"/>
                </a:solidFill>
              </a:rPr>
              <a:t>※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37576" r="5797" b="12925"/>
          <a:stretch/>
        </p:blipFill>
        <p:spPr>
          <a:xfrm>
            <a:off x="-27383" y="8051245"/>
            <a:ext cx="2736304" cy="10782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674631" y="8391687"/>
            <a:ext cx="4328854" cy="665769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altLang="ja-JP" sz="1200" dirty="0"/>
              <a:t>※</a:t>
            </a:r>
            <a:r>
              <a:rPr lang="ja-JP" altLang="en-US" sz="1200" dirty="0"/>
              <a:t>配送料金・引き上げ料金込み。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配送日及び引き上げ日はこちらで指定させて頂きます。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デザインやお飾りなど一部変更になる場合も御座います。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9066951"/>
            <a:ext cx="6912768" cy="8546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95" y="893424"/>
            <a:ext cx="3788814" cy="11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50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価格表（別途消費税）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FJ-USER</cp:lastModifiedBy>
  <cp:revision>18</cp:revision>
  <cp:lastPrinted>2017-11-01T08:19:57Z</cp:lastPrinted>
  <dcterms:created xsi:type="dcterms:W3CDTF">2017-10-25T00:48:56Z</dcterms:created>
  <dcterms:modified xsi:type="dcterms:W3CDTF">2017-11-06T02:15:11Z</dcterms:modified>
</cp:coreProperties>
</file>